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4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66"/>
    <a:srgbClr val="FF3300"/>
    <a:srgbClr val="C0C0C0"/>
    <a:srgbClr val="84A1E8"/>
    <a:srgbClr val="F3C4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 snapToGrid="0" showGuides="1">
      <p:cViewPr varScale="1">
        <p:scale>
          <a:sx n="84" d="100"/>
          <a:sy n="84" d="100"/>
        </p:scale>
        <p:origin x="102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2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noProof="0"/>
              <a:t>Click to edit Master text styles</a:t>
            </a:r>
          </a:p>
          <a:p>
            <a:pPr lvl="1"/>
            <a:r>
              <a:rPr lang="bg-BG" noProof="0"/>
              <a:t>Second level</a:t>
            </a:r>
          </a:p>
          <a:p>
            <a:pPr lvl="2"/>
            <a:r>
              <a:rPr lang="bg-BG" noProof="0"/>
              <a:t>Third level</a:t>
            </a:r>
          </a:p>
          <a:p>
            <a:pPr lvl="3"/>
            <a:r>
              <a:rPr lang="bg-BG" noProof="0"/>
              <a:t>Fourth level</a:t>
            </a:r>
          </a:p>
          <a:p>
            <a:pPr lvl="4"/>
            <a:r>
              <a:rPr lang="bg-BG" noProof="0"/>
              <a:t>Fifth level</a:t>
            </a: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C8C633A-9419-4599-A2FD-86C93AB487A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79100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2.bin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/>
        </p:nvSpPr>
        <p:spPr bwMode="ltGray">
          <a:xfrm>
            <a:off x="-1588" y="5157788"/>
            <a:ext cx="9145588" cy="17081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white">
          <a:xfrm>
            <a:off x="0" y="0"/>
            <a:ext cx="9144000" cy="49355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ltGray">
          <a:xfrm>
            <a:off x="1270000" y="4933950"/>
            <a:ext cx="7874000" cy="22383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gray">
          <a:xfrm>
            <a:off x="-9525" y="4935538"/>
            <a:ext cx="1282700" cy="222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graphicFrame>
        <p:nvGraphicFramePr>
          <p:cNvPr id="8" name="Object 21"/>
          <p:cNvGraphicFramePr>
            <a:graphicFrameLocks noChangeAspect="1"/>
          </p:cNvGraphicFramePr>
          <p:nvPr/>
        </p:nvGraphicFramePr>
        <p:xfrm>
          <a:off x="1279525" y="5054600"/>
          <a:ext cx="23510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539683" imgH="609524" progId="Photoshop.Image.6">
                  <p:embed/>
                </p:oleObj>
              </mc:Choice>
              <mc:Fallback>
                <p:oleObj name="Image" r:id="rId2" imgW="2539683" imgH="609524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525" y="5054600"/>
                        <a:ext cx="235108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729DD5">
                                    <a:alpha val="39998"/>
                                  </a:srgbClr>
                                </a:gs>
                                <a:gs pos="100000">
                                  <a:schemeClr val="accent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2"/>
          <p:cNvGraphicFramePr>
            <a:graphicFrameLocks noChangeAspect="1"/>
          </p:cNvGraphicFramePr>
          <p:nvPr/>
        </p:nvGraphicFramePr>
        <p:xfrm>
          <a:off x="0" y="3500438"/>
          <a:ext cx="1266825" cy="143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2539683" imgH="2539683" progId="Photoshop.Image.6">
                  <p:embed/>
                </p:oleObj>
              </mc:Choice>
              <mc:Fallback>
                <p:oleObj name="Image" r:id="rId4" imgW="2539683" imgH="2539683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500438"/>
                        <a:ext cx="1266825" cy="1430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729DD5">
                                    <a:alpha val="39998"/>
                                  </a:srgbClr>
                                </a:gs>
                                <a:gs pos="100000">
                                  <a:schemeClr val="accent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3"/>
          <p:cNvSpPr>
            <a:spLocks noChangeArrowheads="1"/>
          </p:cNvSpPr>
          <p:nvPr/>
        </p:nvSpPr>
        <p:spPr bwMode="invGray">
          <a:xfrm>
            <a:off x="1266825" y="1125538"/>
            <a:ext cx="2368550" cy="4535487"/>
          </a:xfrm>
          <a:prstGeom prst="rect">
            <a:avLst/>
          </a:prstGeom>
          <a:noFill/>
          <a:ln w="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729DD5">
                        <a:alpha val="39998"/>
                      </a:srgb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invGray">
          <a:xfrm flipH="1">
            <a:off x="8221663" y="0"/>
            <a:ext cx="95250" cy="20605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2" name="Rectangle 25"/>
          <p:cNvSpPr>
            <a:spLocks noChangeArrowheads="1"/>
          </p:cNvSpPr>
          <p:nvPr/>
        </p:nvSpPr>
        <p:spPr bwMode="invGray">
          <a:xfrm>
            <a:off x="250825" y="260350"/>
            <a:ext cx="8569325" cy="4392613"/>
          </a:xfrm>
          <a:prstGeom prst="rect">
            <a:avLst/>
          </a:prstGeom>
          <a:noFill/>
          <a:ln w="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729DD5">
                        <a:alpha val="39998"/>
                      </a:srgb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3" name="Rectangle 26"/>
          <p:cNvSpPr>
            <a:spLocks noChangeArrowheads="1"/>
          </p:cNvSpPr>
          <p:nvPr/>
        </p:nvSpPr>
        <p:spPr bwMode="invGray">
          <a:xfrm>
            <a:off x="7775575" y="908050"/>
            <a:ext cx="1368425" cy="1439863"/>
          </a:xfrm>
          <a:prstGeom prst="rect">
            <a:avLst/>
          </a:prstGeom>
          <a:noFill/>
          <a:ln w="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729DD5">
                        <a:alpha val="39998"/>
                      </a:srgb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4" name="Rectangle 27"/>
          <p:cNvSpPr>
            <a:spLocks noChangeArrowheads="1"/>
          </p:cNvSpPr>
          <p:nvPr/>
        </p:nvSpPr>
        <p:spPr bwMode="invGray">
          <a:xfrm>
            <a:off x="611188" y="1916113"/>
            <a:ext cx="7921625" cy="1584325"/>
          </a:xfrm>
          <a:prstGeom prst="rect">
            <a:avLst/>
          </a:prstGeom>
          <a:noFill/>
          <a:ln w="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pic>
        <p:nvPicPr>
          <p:cNvPr id="15" name="Picture 28" descr="dipku_logo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5125"/>
            <a:ext cx="21621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29"/>
          <p:cNvSpPr txBox="1">
            <a:spLocks noChangeArrowheads="1"/>
          </p:cNvSpPr>
          <p:nvPr userDrawn="1"/>
        </p:nvSpPr>
        <p:spPr bwMode="auto">
          <a:xfrm>
            <a:off x="4572000" y="5373688"/>
            <a:ext cx="44640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bg-BG" b="1"/>
              <a:t>гл.ас.д-р Димитрина Брънекова</a:t>
            </a:r>
          </a:p>
          <a:p>
            <a:pPr eaLnBrk="1" hangingPunct="1">
              <a:defRPr/>
            </a:pPr>
            <a:r>
              <a:rPr lang="bg-BG" b="1"/>
              <a:t>ТРАКИЙСКИ УНИВЕРСИТЕТ – ДИПКУ</a:t>
            </a:r>
          </a:p>
          <a:p>
            <a:pPr eaLnBrk="1" hangingPunct="1">
              <a:defRPr/>
            </a:pPr>
            <a:r>
              <a:rPr lang="bg-BG" b="1"/>
              <a:t>042/617443, 0887144353</a:t>
            </a:r>
            <a:endParaRPr lang="en-US" b="1"/>
          </a:p>
          <a:p>
            <a:pPr eaLnBrk="1" hangingPunct="1">
              <a:defRPr/>
            </a:pPr>
            <a:r>
              <a:rPr lang="en-US" b="1"/>
              <a:t>e-mail: branekovadi@abv.bg</a:t>
            </a:r>
            <a:endParaRPr lang="bg-BG" b="1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752600" y="3733800"/>
            <a:ext cx="60198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>
                <a:solidFill>
                  <a:srgbClr val="84A1E8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981200"/>
            <a:ext cx="7239000" cy="1524000"/>
          </a:xfrm>
        </p:spPr>
        <p:txBody>
          <a:bodyPr/>
          <a:lstStyle>
            <a:lvl1pPr>
              <a:defRPr sz="4000" b="1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0067705"/>
      </p:ext>
    </p:extLst>
  </p:cSld>
  <p:clrMapOvr>
    <a:masterClrMapping/>
  </p:clrMapOvr>
  <p:transition spd="slow" advTm="308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D05A5-004D-467E-941F-F6C508AC8F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20815"/>
      </p:ext>
    </p:extLst>
  </p:cSld>
  <p:clrMapOvr>
    <a:masterClrMapping/>
  </p:clrMapOvr>
  <p:transition spd="slow" advTm="308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55B0A-AAF3-408B-98FB-223FA67A2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9038"/>
      </p:ext>
    </p:extLst>
  </p:cSld>
  <p:clrMapOvr>
    <a:masterClrMapping/>
  </p:clrMapOvr>
  <p:transition spd="slow" advTm="308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2063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2063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59250-819E-44B9-996A-B780B8941F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97475"/>
      </p:ext>
    </p:extLst>
  </p:cSld>
  <p:clrMapOvr>
    <a:masterClrMapping/>
  </p:clrMapOvr>
  <p:transition spd="slow" advTm="308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71CA8-7F4A-4FC8-A2D5-7C6C5284B6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4429"/>
      </p:ext>
    </p:extLst>
  </p:cSld>
  <p:clrMapOvr>
    <a:masterClrMapping/>
  </p:clrMapOvr>
  <p:transition spd="slow" advTm="308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223C7-788A-4DF9-B893-8F805D13DF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76989"/>
      </p:ext>
    </p:extLst>
  </p:cSld>
  <p:clrMapOvr>
    <a:masterClrMapping/>
  </p:clrMapOvr>
  <p:transition spd="slow" advTm="308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6AA79-5B3A-4E72-8582-5CDC05F96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440821"/>
      </p:ext>
    </p:extLst>
  </p:cSld>
  <p:clrMapOvr>
    <a:masterClrMapping/>
  </p:clrMapOvr>
  <p:transition spd="slow" advTm="308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4084E-4CF3-429C-A379-3ED77AB0E6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92602"/>
      </p:ext>
    </p:extLst>
  </p:cSld>
  <p:clrMapOvr>
    <a:masterClrMapping/>
  </p:clrMapOvr>
  <p:transition spd="slow" advTm="308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8BBE9-1FDB-46A1-B267-10EA2D196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53953"/>
      </p:ext>
    </p:extLst>
  </p:cSld>
  <p:clrMapOvr>
    <a:masterClrMapping/>
  </p:clrMapOvr>
  <p:transition spd="slow" advTm="308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741E1-8D77-484A-B09B-0ED452059E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50094"/>
      </p:ext>
    </p:extLst>
  </p:cSld>
  <p:clrMapOvr>
    <a:masterClrMapping/>
  </p:clrMapOvr>
  <p:transition spd="slow" advTm="308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33363"/>
            <a:ext cx="2057400" cy="6276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33363"/>
            <a:ext cx="6019800" cy="6276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36CAD-8C39-4C59-A848-63C01C01B3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25524"/>
      </p:ext>
    </p:extLst>
  </p:cSld>
  <p:clrMapOvr>
    <a:masterClrMapping/>
  </p:clrMapOvr>
  <p:transition spd="slow" advTm="308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713" y="233363"/>
            <a:ext cx="7862887" cy="563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62063"/>
            <a:ext cx="8229600" cy="5248275"/>
          </a:xfrm>
        </p:spPr>
        <p:txBody>
          <a:bodyPr/>
          <a:lstStyle/>
          <a:p>
            <a:pPr lvl="0"/>
            <a:endParaRPr lang="bg-BG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8269F-D7BF-4879-A4CC-ADE3B29951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42182"/>
      </p:ext>
    </p:extLst>
  </p:cSld>
  <p:clrMapOvr>
    <a:masterClrMapping/>
  </p:clrMapOvr>
  <p:transition spd="slow" advTm="308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ChangeArrowheads="1"/>
          </p:cNvSpPr>
          <p:nvPr/>
        </p:nvSpPr>
        <p:spPr bwMode="ltGray">
          <a:xfrm>
            <a:off x="0" y="981075"/>
            <a:ext cx="250825" cy="589121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027" name="Rectangle 16"/>
          <p:cNvSpPr>
            <a:spLocks noChangeArrowheads="1"/>
          </p:cNvSpPr>
          <p:nvPr/>
        </p:nvSpPr>
        <p:spPr bwMode="ltGray">
          <a:xfrm>
            <a:off x="0" y="0"/>
            <a:ext cx="1403350" cy="12477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invGray">
          <a:xfrm>
            <a:off x="1403350" y="0"/>
            <a:ext cx="7740650" cy="10525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invGray">
          <a:xfrm>
            <a:off x="8820150" y="0"/>
            <a:ext cx="73025" cy="7651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030" name="Rectangle 19"/>
          <p:cNvSpPr>
            <a:spLocks noChangeArrowheads="1"/>
          </p:cNvSpPr>
          <p:nvPr/>
        </p:nvSpPr>
        <p:spPr bwMode="white">
          <a:xfrm>
            <a:off x="179388" y="134938"/>
            <a:ext cx="8785225" cy="773112"/>
          </a:xfrm>
          <a:prstGeom prst="rect">
            <a:avLst/>
          </a:prstGeom>
          <a:noFill/>
          <a:ln w="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031" name="Line 20"/>
          <p:cNvSpPr>
            <a:spLocks noChangeShapeType="1"/>
          </p:cNvSpPr>
          <p:nvPr/>
        </p:nvSpPr>
        <p:spPr bwMode="auto">
          <a:xfrm>
            <a:off x="468313" y="6481763"/>
            <a:ext cx="8424862" cy="0"/>
          </a:xfrm>
          <a:prstGeom prst="line">
            <a:avLst/>
          </a:prstGeom>
          <a:noFill/>
          <a:ln w="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bg-BG"/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2063"/>
            <a:ext cx="82296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505575"/>
            <a:ext cx="2514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113" y="6477000"/>
            <a:ext cx="5780087" cy="22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n-lt"/>
              </a:defRPr>
            </a:lvl1pPr>
          </a:lstStyle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5200" y="6448425"/>
            <a:ext cx="2133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n-lt"/>
              </a:defRPr>
            </a:lvl1pPr>
          </a:lstStyle>
          <a:p>
            <a:pPr>
              <a:defRPr/>
            </a:pPr>
            <a:fld id="{267FCB83-AABF-4616-A2DE-A68AF6C17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aphicFrame>
        <p:nvGraphicFramePr>
          <p:cNvPr id="1036" name="Object 21"/>
          <p:cNvGraphicFramePr>
            <a:graphicFrameLocks noChangeAspect="1"/>
          </p:cNvGraphicFramePr>
          <p:nvPr/>
        </p:nvGraphicFramePr>
        <p:xfrm>
          <a:off x="0" y="0"/>
          <a:ext cx="971550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4" imgW="2539683" imgH="2539683" progId="Photoshop.Image.6">
                  <p:embed/>
                </p:oleObj>
              </mc:Choice>
              <mc:Fallback>
                <p:oleObj name="Image" r:id="rId14" imgW="2539683" imgH="2539683" progId="Photoshop.Image.6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71550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729DD5">
                                    <a:alpha val="39998"/>
                                  </a:srgbClr>
                                </a:gs>
                                <a:gs pos="100000">
                                  <a:schemeClr val="accent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" name="Rectangle 22"/>
          <p:cNvSpPr>
            <a:spLocks noChangeArrowheads="1"/>
          </p:cNvSpPr>
          <p:nvPr/>
        </p:nvSpPr>
        <p:spPr bwMode="invGray">
          <a:xfrm>
            <a:off x="1187450" y="908050"/>
            <a:ext cx="7956550" cy="144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038" name="Rectangle 23"/>
          <p:cNvSpPr>
            <a:spLocks noChangeArrowheads="1"/>
          </p:cNvSpPr>
          <p:nvPr/>
        </p:nvSpPr>
        <p:spPr bwMode="invGray">
          <a:xfrm>
            <a:off x="971550" y="0"/>
            <a:ext cx="431800" cy="10525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039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747713" y="233363"/>
            <a:ext cx="7862887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ransition spd="slow" advTm="3080"/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3C43F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b="1"/>
              <a:t>Какви са тези устройства?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www.dipku-sz.net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bg-BG"/>
              <a:t>Департамент за информация и повишаване квалификацията на учителите</a:t>
            </a:r>
            <a:endParaRPr lang="en-US"/>
          </a:p>
        </p:txBody>
      </p:sp>
      <p:pic>
        <p:nvPicPr>
          <p:cNvPr id="3077" name="Picture 2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466850"/>
            <a:ext cx="9429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2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863" y="1644650"/>
            <a:ext cx="957262" cy="8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28" descr="soun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/>
          <a:stretch>
            <a:fillRect/>
          </a:stretch>
        </p:blipFill>
        <p:spPr bwMode="auto">
          <a:xfrm>
            <a:off x="4238625" y="1466850"/>
            <a:ext cx="976313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2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8" y="2047875"/>
            <a:ext cx="1009650" cy="85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27" descr="lan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9" r="10616" b="3639"/>
          <a:stretch>
            <a:fillRect/>
          </a:stretch>
        </p:blipFill>
        <p:spPr bwMode="auto">
          <a:xfrm>
            <a:off x="2198688" y="1198563"/>
            <a:ext cx="16303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2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6"/>
          <a:stretch>
            <a:fillRect/>
          </a:stretch>
        </p:blipFill>
        <p:spPr bwMode="auto">
          <a:xfrm>
            <a:off x="7246938" y="1198563"/>
            <a:ext cx="939800" cy="99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48" descr="scan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170238"/>
            <a:ext cx="10477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47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25" y="1008063"/>
            <a:ext cx="1020763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5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171700"/>
            <a:ext cx="623888" cy="72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35" descr="B00007IFK2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046413"/>
            <a:ext cx="1033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32" descr="hard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013" y="2536825"/>
            <a:ext cx="92392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8" name="Group 22"/>
          <p:cNvGrpSpPr>
            <a:grpSpLocks/>
          </p:cNvGrpSpPr>
          <p:nvPr/>
        </p:nvGrpSpPr>
        <p:grpSpPr bwMode="auto">
          <a:xfrm>
            <a:off x="323850" y="4400550"/>
            <a:ext cx="2147888" cy="2000250"/>
            <a:chOff x="323851" y="4400550"/>
            <a:chExt cx="2147887" cy="2000250"/>
          </a:xfrm>
        </p:grpSpPr>
        <p:sp>
          <p:nvSpPr>
            <p:cNvPr id="19" name="Flowchart: Magnetic Disk 18"/>
            <p:cNvSpPr/>
            <p:nvPr/>
          </p:nvSpPr>
          <p:spPr>
            <a:xfrm>
              <a:off x="323851" y="4400550"/>
              <a:ext cx="2147887" cy="2000250"/>
            </a:xfrm>
            <a:prstGeom prst="flowChartMagneticDisk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bg-BG"/>
            </a:p>
          </p:txBody>
        </p:sp>
        <p:sp>
          <p:nvSpPr>
            <p:cNvPr id="3099" name="TextBox 21"/>
            <p:cNvSpPr txBox="1">
              <a:spLocks noChangeArrowheads="1"/>
            </p:cNvSpPr>
            <p:nvPr/>
          </p:nvSpPr>
          <p:spPr bwMode="auto">
            <a:xfrm>
              <a:off x="323851" y="5400675"/>
              <a:ext cx="214788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bg-BG" sz="2000" b="1"/>
                <a:t>Входни устройства</a:t>
              </a:r>
            </a:p>
          </p:txBody>
        </p:sp>
      </p:grpSp>
      <p:sp>
        <p:nvSpPr>
          <p:cNvPr id="25" name="Flowchart: Magnetic Disk 24"/>
          <p:cNvSpPr/>
          <p:nvPr/>
        </p:nvSpPr>
        <p:spPr>
          <a:xfrm>
            <a:off x="2578100" y="4400550"/>
            <a:ext cx="2147888" cy="200025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090" name="TextBox 25"/>
          <p:cNvSpPr txBox="1">
            <a:spLocks noChangeArrowheads="1"/>
          </p:cNvSpPr>
          <p:nvPr/>
        </p:nvSpPr>
        <p:spPr bwMode="auto">
          <a:xfrm>
            <a:off x="2578100" y="5400675"/>
            <a:ext cx="2147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bg-BG" sz="2000" b="1"/>
              <a:t>Изходни устройства</a:t>
            </a:r>
          </a:p>
        </p:txBody>
      </p:sp>
      <p:grpSp>
        <p:nvGrpSpPr>
          <p:cNvPr id="3091" name="Group 26"/>
          <p:cNvGrpSpPr>
            <a:grpSpLocks/>
          </p:cNvGrpSpPr>
          <p:nvPr/>
        </p:nvGrpSpPr>
        <p:grpSpPr bwMode="auto">
          <a:xfrm>
            <a:off x="4735513" y="4340225"/>
            <a:ext cx="2147887" cy="2016125"/>
            <a:chOff x="323851" y="4400550"/>
            <a:chExt cx="2147887" cy="2015788"/>
          </a:xfrm>
        </p:grpSpPr>
        <p:sp>
          <p:nvSpPr>
            <p:cNvPr id="28" name="Flowchart: Magnetic Disk 27"/>
            <p:cNvSpPr/>
            <p:nvPr/>
          </p:nvSpPr>
          <p:spPr>
            <a:xfrm>
              <a:off x="323851" y="4400550"/>
              <a:ext cx="2147887" cy="1999916"/>
            </a:xfrm>
            <a:prstGeom prst="flowChartMagneticDisk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bg-BG"/>
            </a:p>
          </p:txBody>
        </p:sp>
        <p:sp>
          <p:nvSpPr>
            <p:cNvPr id="3097" name="TextBox 28"/>
            <p:cNvSpPr txBox="1">
              <a:spLocks noChangeArrowheads="1"/>
            </p:cNvSpPr>
            <p:nvPr/>
          </p:nvSpPr>
          <p:spPr bwMode="auto">
            <a:xfrm>
              <a:off x="323851" y="5400675"/>
              <a:ext cx="214788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bg-BG" sz="2000" b="1"/>
                <a:t>Входно-изходни устройства</a:t>
              </a:r>
            </a:p>
          </p:txBody>
        </p:sp>
      </p:grpSp>
      <p:grpSp>
        <p:nvGrpSpPr>
          <p:cNvPr id="3092" name="Group 29"/>
          <p:cNvGrpSpPr>
            <a:grpSpLocks/>
          </p:cNvGrpSpPr>
          <p:nvPr/>
        </p:nvGrpSpPr>
        <p:grpSpPr bwMode="auto">
          <a:xfrm>
            <a:off x="7000875" y="4297363"/>
            <a:ext cx="2147888" cy="2000250"/>
            <a:chOff x="323851" y="4400550"/>
            <a:chExt cx="2147887" cy="2000250"/>
          </a:xfrm>
        </p:grpSpPr>
        <p:sp>
          <p:nvSpPr>
            <p:cNvPr id="31" name="Flowchart: Magnetic Disk 30"/>
            <p:cNvSpPr/>
            <p:nvPr/>
          </p:nvSpPr>
          <p:spPr>
            <a:xfrm>
              <a:off x="323851" y="4400550"/>
              <a:ext cx="2147887" cy="2000250"/>
            </a:xfrm>
            <a:prstGeom prst="flowChartMagneticDisk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bg-BG"/>
            </a:p>
          </p:txBody>
        </p:sp>
        <p:sp>
          <p:nvSpPr>
            <p:cNvPr id="3095" name="TextBox 31"/>
            <p:cNvSpPr txBox="1">
              <a:spLocks noChangeArrowheads="1"/>
            </p:cNvSpPr>
            <p:nvPr/>
          </p:nvSpPr>
          <p:spPr bwMode="auto">
            <a:xfrm>
              <a:off x="323851" y="5400675"/>
              <a:ext cx="214788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bg-BG" sz="2000" b="1"/>
                <a:t>Външна памет</a:t>
              </a:r>
            </a:p>
          </p:txBody>
        </p:sp>
      </p:grpSp>
      <p:pic>
        <p:nvPicPr>
          <p:cNvPr id="2" name="AE542042.wav">
            <a:hlinkClick r:id="" action="ppaction://media"/>
          </p:cNvPr>
          <p:cNvPicPr>
            <a:picLocks noChangeAspect="1"/>
          </p:cNvPicPr>
          <p:nvPr>
            <a:wavAudioFile r:embed="rId1" name="AE540521.wav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db2004132l">
  <a:themeElements>
    <a:clrScheme name="cdb2004132l 3">
      <a:dk1>
        <a:srgbClr val="1A1A70"/>
      </a:dk1>
      <a:lt1>
        <a:srgbClr val="FFFFFF"/>
      </a:lt1>
      <a:dk2>
        <a:srgbClr val="243D8C"/>
      </a:dk2>
      <a:lt2>
        <a:srgbClr val="DDDDDD"/>
      </a:lt2>
      <a:accent1>
        <a:srgbClr val="3E78C6"/>
      </a:accent1>
      <a:accent2>
        <a:srgbClr val="84A1E8"/>
      </a:accent2>
      <a:accent3>
        <a:srgbClr val="FFFFFF"/>
      </a:accent3>
      <a:accent4>
        <a:srgbClr val="14145F"/>
      </a:accent4>
      <a:accent5>
        <a:srgbClr val="AFBEDF"/>
      </a:accent5>
      <a:accent6>
        <a:srgbClr val="7791D2"/>
      </a:accent6>
      <a:hlink>
        <a:srgbClr val="90B54D"/>
      </a:hlink>
      <a:folHlink>
        <a:srgbClr val="F3C43F"/>
      </a:folHlink>
    </a:clrScheme>
    <a:fontScheme name="cdb2004132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132l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32l 2">
        <a:dk1>
          <a:srgbClr val="2D4473"/>
        </a:dk1>
        <a:lt1>
          <a:srgbClr val="FFFFFF"/>
        </a:lt1>
        <a:dk2>
          <a:srgbClr val="2B6185"/>
        </a:dk2>
        <a:lt2>
          <a:srgbClr val="D3D9DD"/>
        </a:lt2>
        <a:accent1>
          <a:srgbClr val="638AA1"/>
        </a:accent1>
        <a:accent2>
          <a:srgbClr val="8CA8B5"/>
        </a:accent2>
        <a:accent3>
          <a:srgbClr val="FFFFFF"/>
        </a:accent3>
        <a:accent4>
          <a:srgbClr val="253961"/>
        </a:accent4>
        <a:accent5>
          <a:srgbClr val="B7C4CD"/>
        </a:accent5>
        <a:accent6>
          <a:srgbClr val="7E98A4"/>
        </a:accent6>
        <a:hlink>
          <a:srgbClr val="6FA2E7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32l 3">
        <a:dk1>
          <a:srgbClr val="1A1A70"/>
        </a:dk1>
        <a:lt1>
          <a:srgbClr val="FFFFFF"/>
        </a:lt1>
        <a:dk2>
          <a:srgbClr val="243D8C"/>
        </a:dk2>
        <a:lt2>
          <a:srgbClr val="DDDDDD"/>
        </a:lt2>
        <a:accent1>
          <a:srgbClr val="3E78C6"/>
        </a:accent1>
        <a:accent2>
          <a:srgbClr val="84A1E8"/>
        </a:accent2>
        <a:accent3>
          <a:srgbClr val="FFFFFF"/>
        </a:accent3>
        <a:accent4>
          <a:srgbClr val="14145F"/>
        </a:accent4>
        <a:accent5>
          <a:srgbClr val="AFBEDF"/>
        </a:accent5>
        <a:accent6>
          <a:srgbClr val="7791D2"/>
        </a:accent6>
        <a:hlink>
          <a:srgbClr val="90B54D"/>
        </a:hlink>
        <a:folHlink>
          <a:srgbClr val="F3C43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cdb2004132l</Template>
  <TotalTime>502</TotalTime>
  <Words>26</Words>
  <Application>Microsoft Office PowerPoint</Application>
  <PresentationFormat>Презентация на цял екран (4:3)</PresentationFormat>
  <Paragraphs>7</Paragraphs>
  <Slides>1</Slides>
  <Notes>0</Notes>
  <HiddenSlides>0</HiddenSlides>
  <MMClips>1</MMClips>
  <ScaleCrop>false</ScaleCrop>
  <HeadingPairs>
    <vt:vector size="8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6" baseType="lpstr">
      <vt:lpstr>Arial</vt:lpstr>
      <vt:lpstr>Verdana</vt:lpstr>
      <vt:lpstr>Wingdings</vt:lpstr>
      <vt:lpstr>cdb2004132l</vt:lpstr>
      <vt:lpstr>Image</vt:lpstr>
      <vt:lpstr>Какви са тези устройства?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BRANEKOV</dc:creator>
  <cp:lastModifiedBy>Компютър</cp:lastModifiedBy>
  <cp:revision>52</cp:revision>
  <dcterms:created xsi:type="dcterms:W3CDTF">2010-12-22T15:07:26Z</dcterms:created>
  <dcterms:modified xsi:type="dcterms:W3CDTF">2026-06-11T07:37:37Z</dcterms:modified>
</cp:coreProperties>
</file>